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3.xml" ContentType="application/vnd.openxmlformats-officedocument.presentationml.notesSlide+xml"/>
  <Override PartName="/ppt/tableStyles.xml" ContentType="application/vnd.openxmlformats-officedocument.presentationml.tableStyles+xml"/>
  <Override PartName="/ppt/metadata" ContentType="application/binary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74" r:id="rId3"/>
    <p:sldId id="275" r:id="rId4"/>
  </p:sldIdLst>
  <p:sldSz cx="12192000" cy="6858000"/>
  <p:notesSz cx="6858000" cy="9144000"/>
  <p:embeddedFontLst>
    <p:embeddedFont>
      <p:font typeface="Arial Black" panose="020B0A04020102020204" pitchFamily="34" charset="0"/>
      <p:regular r:id="rId6"/>
      <p:bold r:id="rId7"/>
    </p:embeddedFont>
    <p:embeddedFont>
      <p:font typeface="Play" panose="020B0604020202020204" charset="0"/>
      <p:regular r:id="rId8"/>
      <p:bold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7" roundtripDataSignature="AMtx7mgv00Y4+LJY+ond5e3vc29xkgJWM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7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24" Type="http://schemas.openxmlformats.org/officeDocument/2006/relationships/customXml" Target="../customXml/item3.xml"/><Relationship Id="rId5" Type="http://schemas.openxmlformats.org/officeDocument/2006/relationships/notesMaster" Target="notesMasters/notesMaster1.xml"/><Relationship Id="rId23" Type="http://schemas.openxmlformats.org/officeDocument/2006/relationships/customXml" Target="../customXml/item2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D7BA49A8-31D9-BB8E-FC48-A239169B9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BB04DCAD-BE42-DEDB-41B8-535EED3188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C3C62383-247B-099A-FFE0-F694F7FD57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70245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9EC2F52F-D08E-1A42-8C7B-A3BC381168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85DB7745-7BB9-CCCE-EB51-BB327505B97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BFAE3FED-C2C0-3847-E897-1CE8AE03BF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114699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>
          <a:blip r:embed="rId3"/>
          <a:srcRect/>
          <a:stretch/>
        </p:blipFill>
        <p:spPr>
          <a:xfrm>
            <a:off x="14081" y="-5083"/>
            <a:ext cx="12163836" cy="684326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/>
        </p:nvSpPr>
        <p:spPr>
          <a:xfrm>
            <a:off x="2002301" y="3132070"/>
            <a:ext cx="8187397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TÍTULO DA PALESTRA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2839328" y="4389873"/>
            <a:ext cx="65133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NOME DO AUTOR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B8631CE4-0B96-A85A-C035-E188E22B6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5B38DF9-D13C-6582-21E9-E7D81689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42354"/>
            <a:ext cx="12113342" cy="6815646"/>
          </a:xfrm>
          <a:prstGeom prst="rect">
            <a:avLst/>
          </a:prstGeom>
        </p:spPr>
      </p:pic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B8E0B8BD-4B98-9BDB-68F4-3D1410CDDDC7}"/>
              </a:ext>
            </a:extLst>
          </p:cNvPr>
          <p:cNvSpPr txBox="1"/>
          <p:nvPr/>
        </p:nvSpPr>
        <p:spPr>
          <a:xfrm>
            <a:off x="2002301" y="3416550"/>
            <a:ext cx="8187397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TÍTULO DA PALESTRA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9C780846-DF5D-901D-FCDD-22254E17DC41}"/>
              </a:ext>
            </a:extLst>
          </p:cNvPr>
          <p:cNvSpPr txBox="1"/>
          <p:nvPr/>
        </p:nvSpPr>
        <p:spPr>
          <a:xfrm>
            <a:off x="2839328" y="4958833"/>
            <a:ext cx="65133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NOME DO AUTOR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2" name="Google Shape;91;p2">
            <a:extLst>
              <a:ext uri="{FF2B5EF4-FFF2-40B4-BE49-F238E27FC236}">
                <a16:creationId xmlns:a16="http://schemas.microsoft.com/office/drawing/2014/main" id="{A4D49CD5-348D-BACB-13D8-6FD4E5A19DE2}"/>
              </a:ext>
            </a:extLst>
          </p:cNvPr>
          <p:cNvSpPr txBox="1"/>
          <p:nvPr/>
        </p:nvSpPr>
        <p:spPr>
          <a:xfrm>
            <a:off x="5312898" y="698853"/>
            <a:ext cx="6879102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0" u="none" strike="noStrike" cap="none" dirty="0">
                <a:solidFill>
                  <a:schemeClr val="tx1"/>
                </a:solidFill>
                <a:latin typeface="Arial Black"/>
                <a:ea typeface="Arial Black"/>
                <a:cs typeface="Arial Black"/>
                <a:sym typeface="Arial Black"/>
              </a:rPr>
              <a:t>TÍTULO DA PALESTRA</a:t>
            </a:r>
            <a:endParaRPr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966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308F4A0F-FC33-0B07-2B48-868F084BD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1D70EF21-C81B-F62F-8C9D-D45296F37132}"/>
              </a:ext>
            </a:extLst>
          </p:cNvPr>
          <p:cNvSpPr txBox="1"/>
          <p:nvPr/>
        </p:nvSpPr>
        <p:spPr>
          <a:xfrm>
            <a:off x="2002301" y="3416550"/>
            <a:ext cx="8187397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5000" b="1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TÍTULO DA PALESTRA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86" name="Google Shape;86;p1">
            <a:extLst>
              <a:ext uri="{FF2B5EF4-FFF2-40B4-BE49-F238E27FC236}">
                <a16:creationId xmlns:a16="http://schemas.microsoft.com/office/drawing/2014/main" id="{06CBDA5D-D7B1-405D-F424-0332876E5A42}"/>
              </a:ext>
            </a:extLst>
          </p:cNvPr>
          <p:cNvSpPr txBox="1"/>
          <p:nvPr/>
        </p:nvSpPr>
        <p:spPr>
          <a:xfrm>
            <a:off x="2839328" y="4958833"/>
            <a:ext cx="651334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000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NOME DO AUTOR</a:t>
            </a:r>
            <a:endParaRPr dirty="0">
              <a:solidFill>
                <a:schemeClr val="bg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0591000-C8CE-310E-187C-1268E07D698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9863"/>
            <a:ext cx="12191999" cy="685911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68E8A91-FB5D-D0AC-C53E-529380701FEC}"/>
              </a:ext>
            </a:extLst>
          </p:cNvPr>
          <p:cNvSpPr txBox="1"/>
          <p:nvPr/>
        </p:nvSpPr>
        <p:spPr>
          <a:xfrm>
            <a:off x="3263704" y="1014883"/>
            <a:ext cx="60491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>
                <a:solidFill>
                  <a:schemeClr val="tx1"/>
                </a:solidFill>
              </a:rPr>
              <a:t>FINALIZAÇÃO</a:t>
            </a:r>
          </a:p>
        </p:txBody>
      </p:sp>
    </p:spTree>
    <p:extLst>
      <p:ext uri="{BB962C8B-B14F-4D97-AF65-F5344CB8AC3E}">
        <p14:creationId xmlns:p14="http://schemas.microsoft.com/office/powerpoint/2010/main" val="35428804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B0D9ED9357A4F9E2FC3441896706C" ma:contentTypeVersion="14" ma:contentTypeDescription="Create a new document." ma:contentTypeScope="" ma:versionID="c46f5a3cf2324eaed2e3d5195307854c">
  <xsd:schema xmlns:xsd="http://www.w3.org/2001/XMLSchema" xmlns:xs="http://www.w3.org/2001/XMLSchema" xmlns:p="http://schemas.microsoft.com/office/2006/metadata/properties" xmlns:ns2="10bbbc2f-3447-4487-a4a9-6d86901fcb00" xmlns:ns3="39d22115-47c8-46f1-984e-b1c30aaab545" targetNamespace="http://schemas.microsoft.com/office/2006/metadata/properties" ma:root="true" ma:fieldsID="683ba4d5ab05e7bdf84d18f486f74b9f" ns2:_="" ns3:_="">
    <xsd:import namespace="10bbbc2f-3447-4487-a4a9-6d86901fcb00"/>
    <xsd:import namespace="39d22115-47c8-46f1-984e-b1c30aaab54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bbc2f-3447-4487-a4a9-6d86901fcb0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7ae16047-ece8-4c8b-bfe9-bb7c2a4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22115-47c8-46f1-984e-b1c30aaab54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38d2242-b1c1-481a-87de-f240ca4b75cc}" ma:internalName="TaxCatchAll" ma:showField="CatchAllData" ma:web="39d22115-47c8-46f1-984e-b1c30aaab5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d22115-47c8-46f1-984e-b1c30aaab545" xsi:nil="true"/>
    <lcf76f155ced4ddcb4097134ff3c332f xmlns="10bbbc2f-3447-4487-a4a9-6d86901fcb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E3C97D2-6661-42DB-AA57-D96CA0B715C5}"/>
</file>

<file path=customXml/itemProps2.xml><?xml version="1.0" encoding="utf-8"?>
<ds:datastoreItem xmlns:ds="http://schemas.openxmlformats.org/officeDocument/2006/customXml" ds:itemID="{0F63E34E-0E7E-4E0E-93CE-48ECCB63D7BE}"/>
</file>

<file path=customXml/itemProps3.xml><?xml version="1.0" encoding="utf-8"?>
<ds:datastoreItem xmlns:ds="http://schemas.openxmlformats.org/officeDocument/2006/customXml" ds:itemID="{1CC3676D-930A-475F-A4BD-797861AABCF1}"/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</Words>
  <Application>Microsoft Office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Play</vt:lpstr>
      <vt:lpstr>Arial</vt:lpstr>
      <vt:lpstr>Arial Black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User</dc:creator>
  <cp:lastModifiedBy>Catiucia Oliveira</cp:lastModifiedBy>
  <cp:revision>9</cp:revision>
  <dcterms:created xsi:type="dcterms:W3CDTF">2024-07-30T11:55:39Z</dcterms:created>
  <dcterms:modified xsi:type="dcterms:W3CDTF">2026-08-28T20:47:53Z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0x010100D88B0D9ED9357A4F9E2FC3441896706C</vt:lpwstr>
  </property>
</Properties>
</file>