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287000" cy="1828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747775"/>
          </p15:clr>
        </p15:guide>
        <p15:guide id="2" pos="32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9" d="100"/>
          <a:sy n="29" d="100"/>
        </p:scale>
        <p:origin x="2189" y="106"/>
      </p:cViewPr>
      <p:guideLst>
        <p:guide orient="horz" pos="57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4919" y="685800"/>
            <a:ext cx="1928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8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50672" y="2647378"/>
            <a:ext cx="9585600" cy="72981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1pPr>
            <a:lvl2pPr lvl="1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2pPr>
            <a:lvl3pPr lvl="2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3pPr>
            <a:lvl4pPr lvl="3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4pPr>
            <a:lvl5pPr lvl="4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5pPr>
            <a:lvl6pPr lvl="5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6pPr>
            <a:lvl7pPr lvl="6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7pPr>
            <a:lvl8pPr lvl="7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8pPr>
            <a:lvl9pPr lvl="8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50663" y="10076889"/>
            <a:ext cx="9585600" cy="28182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50663" y="7647467"/>
            <a:ext cx="9585600" cy="29931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1pPr>
            <a:lvl2pPr lvl="1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2pPr>
            <a:lvl3pPr lvl="2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3pPr>
            <a:lvl4pPr lvl="3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4pPr>
            <a:lvl5pPr lvl="4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5pPr>
            <a:lvl6pPr lvl="5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6pPr>
            <a:lvl7pPr lvl="6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7pPr>
            <a:lvl8pPr lvl="7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8pPr>
            <a:lvl9pPr lvl="8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1pPr>
            <a:lvl2pPr lvl="1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2pPr>
            <a:lvl3pPr lvl="2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3pPr>
            <a:lvl4pPr lvl="3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4pPr>
            <a:lvl5pPr lvl="4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5pPr>
            <a:lvl6pPr lvl="5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6pPr>
            <a:lvl7pPr lvl="6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7pPr>
            <a:lvl8pPr lvl="7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8pPr>
            <a:lvl9pPr lvl="8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49791">
              <a:spcBef>
                <a:spcPts val="0"/>
              </a:spcBef>
              <a:spcAft>
                <a:spcPts val="0"/>
              </a:spcAft>
              <a:buSzPts val="3483"/>
              <a:buChar char="●"/>
              <a:defRPr sz="3483"/>
            </a:lvl1pPr>
            <a:lvl2pPr marL="914400" lvl="1" indent="-400638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2pPr>
            <a:lvl3pPr marL="1371600" lvl="2" indent="-400638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3pPr>
            <a:lvl4pPr marL="1828800" lvl="3" indent="-400638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4pPr>
            <a:lvl5pPr marL="2286000" lvl="4" indent="-400638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5pPr>
            <a:lvl6pPr marL="2743200" lvl="5" indent="-400638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6pPr>
            <a:lvl7pPr marL="3200400" lvl="6" indent="-400638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7pPr>
            <a:lvl8pPr marL="3657600" lvl="7" indent="-400638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8pPr>
            <a:lvl9pPr marL="4114800" lvl="8" indent="-400638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1pPr>
            <a:lvl2pPr lvl="1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2pPr>
            <a:lvl3pPr lvl="2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3pPr>
            <a:lvl4pPr lvl="3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4pPr>
            <a:lvl5pPr lvl="4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5pPr>
            <a:lvl6pPr lvl="5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6pPr>
            <a:lvl7pPr lvl="6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7pPr>
            <a:lvl8pPr lvl="7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8pPr>
            <a:lvl9pPr lvl="8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45000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00638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1pPr>
            <a:lvl2pPr marL="914400" lvl="1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2pPr>
            <a:lvl3pPr marL="1371600" lvl="2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3pPr>
            <a:lvl4pPr marL="1828800" lvl="3" indent="-376061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4pPr>
            <a:lvl5pPr marL="2286000" lvl="4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5pPr>
            <a:lvl6pPr marL="2743200" lvl="5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6pPr>
            <a:lvl7pPr marL="3200400" lvl="6" indent="-376061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7pPr>
            <a:lvl8pPr marL="3657600" lvl="7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8pPr>
            <a:lvl9pPr marL="4114800" lvl="8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436450" y="4097689"/>
            <a:ext cx="4500000" cy="121473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00638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1pPr>
            <a:lvl2pPr marL="914400" lvl="1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2pPr>
            <a:lvl3pPr marL="1371600" lvl="2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3pPr>
            <a:lvl4pPr marL="1828800" lvl="3" indent="-376061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4pPr>
            <a:lvl5pPr marL="2286000" lvl="4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5pPr>
            <a:lvl6pPr marL="2743200" lvl="5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6pPr>
            <a:lvl7pPr marL="3200400" lvl="6" indent="-376061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7pPr>
            <a:lvl8pPr marL="3657600" lvl="7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8pPr>
            <a:lvl9pPr marL="4114800" lvl="8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1pPr>
            <a:lvl2pPr lvl="1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2pPr>
            <a:lvl3pPr lvl="2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3pPr>
            <a:lvl4pPr lvl="3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4pPr>
            <a:lvl5pPr lvl="4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5pPr>
            <a:lvl6pPr lvl="5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6pPr>
            <a:lvl7pPr lvl="6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7pPr>
            <a:lvl8pPr lvl="7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8pPr>
            <a:lvl9pPr lvl="8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50663" y="1975467"/>
            <a:ext cx="3159000" cy="26868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1pPr>
            <a:lvl2pPr lvl="1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2pPr>
            <a:lvl3pPr lvl="2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3pPr>
            <a:lvl4pPr lvl="3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4pPr>
            <a:lvl5pPr lvl="4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5pPr>
            <a:lvl6pPr lvl="5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6pPr>
            <a:lvl7pPr lvl="6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7pPr>
            <a:lvl8pPr lvl="7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8pPr>
            <a:lvl9pPr lvl="8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50663" y="4940800"/>
            <a:ext cx="3159000" cy="113046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376061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1pPr>
            <a:lvl2pPr marL="914400" lvl="1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2pPr>
            <a:lvl3pPr marL="1371600" lvl="2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3pPr>
            <a:lvl4pPr marL="1828800" lvl="3" indent="-376061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4pPr>
            <a:lvl5pPr marL="2286000" lvl="4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5pPr>
            <a:lvl6pPr marL="2743200" lvl="5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6pPr>
            <a:lvl7pPr marL="3200400" lvl="6" indent="-376061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7pPr>
            <a:lvl8pPr marL="3657600" lvl="7" indent="-376061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8pPr>
            <a:lvl9pPr marL="4114800" lvl="8" indent="-376061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51531" y="1600533"/>
            <a:ext cx="7163700" cy="145452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1pPr>
            <a:lvl2pPr lvl="1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2pPr>
            <a:lvl3pPr lvl="2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3pPr>
            <a:lvl4pPr lvl="3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4pPr>
            <a:lvl5pPr lvl="4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5pPr>
            <a:lvl6pPr lvl="5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6pPr>
            <a:lvl7pPr lvl="6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7pPr>
            <a:lvl8pPr lvl="7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8pPr>
            <a:lvl9pPr lvl="8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143500" y="-444"/>
            <a:ext cx="51435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6925" tIns="176925" rIns="176925" bIns="176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8688" y="4384622"/>
            <a:ext cx="4550700" cy="52704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1pPr>
            <a:lvl2pPr lvl="1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2pPr>
            <a:lvl3pPr lvl="2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3pPr>
            <a:lvl4pPr lvl="3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4pPr>
            <a:lvl5pPr lvl="4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5pPr>
            <a:lvl6pPr lvl="5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6pPr>
            <a:lvl7pPr lvl="6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7pPr>
            <a:lvl8pPr lvl="7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8pPr>
            <a:lvl9pPr lvl="8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8688" y="9966489"/>
            <a:ext cx="4550700" cy="43914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556938" y="2574489"/>
            <a:ext cx="4316700" cy="131382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457200" lvl="0" indent="-449791">
              <a:spcBef>
                <a:spcPts val="0"/>
              </a:spcBef>
              <a:spcAft>
                <a:spcPts val="0"/>
              </a:spcAft>
              <a:buSzPts val="3483"/>
              <a:buChar char="●"/>
              <a:defRPr sz="3483"/>
            </a:lvl1pPr>
            <a:lvl2pPr marL="914400" lvl="1" indent="-400638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2pPr>
            <a:lvl3pPr marL="1371600" lvl="2" indent="-400638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3pPr>
            <a:lvl4pPr marL="1828800" lvl="3" indent="-400638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4pPr>
            <a:lvl5pPr marL="2286000" lvl="4" indent="-400638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5pPr>
            <a:lvl6pPr marL="2743200" lvl="5" indent="-400638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6pPr>
            <a:lvl7pPr marL="3200400" lvl="6" indent="-400638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7pPr>
            <a:lvl8pPr marL="3657600" lvl="7" indent="-400638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8pPr>
            <a:lvl9pPr marL="4114800" lvl="8" indent="-400638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50663" y="15042044"/>
            <a:ext cx="6748800" cy="21516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83"/>
              <a:buNone/>
              <a:defRPr sz="3483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50663" y="3932889"/>
            <a:ext cx="9585600" cy="6981300"/>
          </a:xfrm>
          <a:prstGeom prst="rect">
            <a:avLst/>
          </a:prstGeom>
        </p:spPr>
        <p:txBody>
          <a:bodyPr spcFirstLastPara="1" wrap="square" lIns="176925" tIns="176925" rIns="176925" bIns="176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1pPr>
            <a:lvl2pPr lvl="1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2pPr>
            <a:lvl3pPr lvl="2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3pPr>
            <a:lvl4pPr lvl="3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4pPr>
            <a:lvl5pPr lvl="4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5pPr>
            <a:lvl6pPr lvl="5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6pPr>
            <a:lvl7pPr lvl="6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7pPr>
            <a:lvl8pPr lvl="7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8pPr>
            <a:lvl9pPr lvl="8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50663" y="11207911"/>
            <a:ext cx="9585600" cy="4625100"/>
          </a:xfrm>
          <a:prstGeom prst="rect">
            <a:avLst/>
          </a:prstGeom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49791" algn="ctr">
              <a:spcBef>
                <a:spcPts val="0"/>
              </a:spcBef>
              <a:spcAft>
                <a:spcPts val="0"/>
              </a:spcAft>
              <a:buSzPts val="3483"/>
              <a:buChar char="●"/>
              <a:defRPr sz="3483"/>
            </a:lvl1pPr>
            <a:lvl2pPr marL="914400" lvl="1" indent="-400638" algn="ctr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2pPr>
            <a:lvl3pPr marL="1371600" lvl="2" indent="-400638" algn="ctr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3pPr>
            <a:lvl4pPr marL="1828800" lvl="3" indent="-400638" algn="ctr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4pPr>
            <a:lvl5pPr marL="2286000" lvl="4" indent="-400638" algn="ctr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5pPr>
            <a:lvl6pPr marL="2743200" lvl="5" indent="-400638" algn="ctr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6pPr>
            <a:lvl7pPr marL="3200400" lvl="6" indent="-400638" algn="ctr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7pPr>
            <a:lvl8pPr marL="3657600" lvl="7" indent="-400638" algn="ctr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8pPr>
            <a:lvl9pPr marL="4114800" lvl="8" indent="-400638" algn="ctr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t" anchorCtr="0">
            <a:normAutofit/>
          </a:bodyPr>
          <a:lstStyle>
            <a:lvl1pPr marL="457200" lvl="0" indent="-44979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3"/>
              <a:buChar char="●"/>
              <a:defRPr sz="3483">
                <a:solidFill>
                  <a:schemeClr val="dk2"/>
                </a:solidFill>
              </a:defRPr>
            </a:lvl1pPr>
            <a:lvl2pPr marL="914400" lvl="1" indent="-40063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○"/>
              <a:defRPr sz="2709">
                <a:solidFill>
                  <a:schemeClr val="dk2"/>
                </a:solidFill>
              </a:defRPr>
            </a:lvl2pPr>
            <a:lvl3pPr marL="1371600" lvl="2" indent="-40063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■"/>
              <a:defRPr sz="2709">
                <a:solidFill>
                  <a:schemeClr val="dk2"/>
                </a:solidFill>
              </a:defRPr>
            </a:lvl3pPr>
            <a:lvl4pPr marL="1828800" lvl="3" indent="-40063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●"/>
              <a:defRPr sz="2709">
                <a:solidFill>
                  <a:schemeClr val="dk2"/>
                </a:solidFill>
              </a:defRPr>
            </a:lvl4pPr>
            <a:lvl5pPr marL="2286000" lvl="4" indent="-40063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○"/>
              <a:defRPr sz="2709">
                <a:solidFill>
                  <a:schemeClr val="dk2"/>
                </a:solidFill>
              </a:defRPr>
            </a:lvl5pPr>
            <a:lvl6pPr marL="2743200" lvl="5" indent="-40063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■"/>
              <a:defRPr sz="2709">
                <a:solidFill>
                  <a:schemeClr val="dk2"/>
                </a:solidFill>
              </a:defRPr>
            </a:lvl6pPr>
            <a:lvl7pPr marL="3200400" lvl="6" indent="-40063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●"/>
              <a:defRPr sz="2709">
                <a:solidFill>
                  <a:schemeClr val="dk2"/>
                </a:solidFill>
              </a:defRPr>
            </a:lvl7pPr>
            <a:lvl8pPr marL="3657600" lvl="7" indent="-40063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○"/>
              <a:defRPr sz="2709">
                <a:solidFill>
                  <a:schemeClr val="dk2"/>
                </a:solidFill>
              </a:defRPr>
            </a:lvl8pPr>
            <a:lvl9pPr marL="4114800" lvl="8" indent="-40063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■"/>
              <a:defRPr sz="2709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6925" tIns="176925" rIns="176925" bIns="176925" anchor="ctr" anchorCtr="0">
            <a:normAutofit/>
          </a:bodyPr>
          <a:lstStyle>
            <a:lvl1pPr lvl="0" algn="r">
              <a:buNone/>
              <a:defRPr sz="1935">
                <a:solidFill>
                  <a:schemeClr val="dk2"/>
                </a:solidFill>
              </a:defRPr>
            </a:lvl1pPr>
            <a:lvl2pPr lvl="1" algn="r">
              <a:buNone/>
              <a:defRPr sz="1935">
                <a:solidFill>
                  <a:schemeClr val="dk2"/>
                </a:solidFill>
              </a:defRPr>
            </a:lvl2pPr>
            <a:lvl3pPr lvl="2" algn="r">
              <a:buNone/>
              <a:defRPr sz="1935">
                <a:solidFill>
                  <a:schemeClr val="dk2"/>
                </a:solidFill>
              </a:defRPr>
            </a:lvl3pPr>
            <a:lvl4pPr lvl="3" algn="r">
              <a:buNone/>
              <a:defRPr sz="1935">
                <a:solidFill>
                  <a:schemeClr val="dk2"/>
                </a:solidFill>
              </a:defRPr>
            </a:lvl4pPr>
            <a:lvl5pPr lvl="4" algn="r">
              <a:buNone/>
              <a:defRPr sz="1935">
                <a:solidFill>
                  <a:schemeClr val="dk2"/>
                </a:solidFill>
              </a:defRPr>
            </a:lvl5pPr>
            <a:lvl6pPr lvl="5" algn="r">
              <a:buNone/>
              <a:defRPr sz="1935">
                <a:solidFill>
                  <a:schemeClr val="dk2"/>
                </a:solidFill>
              </a:defRPr>
            </a:lvl6pPr>
            <a:lvl7pPr lvl="6" algn="r">
              <a:buNone/>
              <a:defRPr sz="1935">
                <a:solidFill>
                  <a:schemeClr val="dk2"/>
                </a:solidFill>
              </a:defRPr>
            </a:lvl7pPr>
            <a:lvl8pPr lvl="7" algn="r">
              <a:buNone/>
              <a:defRPr sz="1935">
                <a:solidFill>
                  <a:schemeClr val="dk2"/>
                </a:solidFill>
              </a:defRPr>
            </a:lvl8pPr>
            <a:lvl9pPr lvl="8" algn="r">
              <a:buNone/>
              <a:defRPr sz="1935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SELMA APARECIDA Demetrio</cp:lastModifiedBy>
  <cp:revision>2</cp:revision>
  <cp:lastPrinted>2026-08-12T19:14:55Z</cp:lastPrinted>
  <dcterms:modified xsi:type="dcterms:W3CDTF">2026-08-28T20:14:19Z</dcterms:modified>
</cp:coreProperties>
</file>